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124F91-8202-4DD5-9BF3-065C1F5DAC9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F3764B4-B243-4610-92FD-B44AA2342192}">
      <dgm:prSet/>
      <dgm:spPr/>
      <dgm:t>
        <a:bodyPr/>
        <a:lstStyle/>
        <a:p>
          <a:pPr rtl="0"/>
          <a:r>
            <a:rPr lang="en-US" baseline="0" smtClean="0"/>
            <a:t>Generate Undangan</a:t>
          </a:r>
          <a:endParaRPr lang="en-US"/>
        </a:p>
      </dgm:t>
    </dgm:pt>
    <dgm:pt modelId="{4404F4AD-3DFC-4DDF-8A63-3464E9F1CCBD}" type="parTrans" cxnId="{FECE575E-2131-4CC2-B14B-03F39B53485C}">
      <dgm:prSet/>
      <dgm:spPr/>
      <dgm:t>
        <a:bodyPr/>
        <a:lstStyle/>
        <a:p>
          <a:endParaRPr lang="en-US"/>
        </a:p>
      </dgm:t>
    </dgm:pt>
    <dgm:pt modelId="{2399CDB3-3477-44CC-903B-C66AD24B1E31}" type="sibTrans" cxnId="{FECE575E-2131-4CC2-B14B-03F39B53485C}">
      <dgm:prSet/>
      <dgm:spPr/>
      <dgm:t>
        <a:bodyPr/>
        <a:lstStyle/>
        <a:p>
          <a:endParaRPr lang="en-US"/>
        </a:p>
      </dgm:t>
    </dgm:pt>
    <dgm:pt modelId="{314EADA1-A892-461A-A016-B34AD33D0787}">
      <dgm:prSet/>
      <dgm:spPr/>
      <dgm:t>
        <a:bodyPr/>
        <a:lstStyle/>
        <a:p>
          <a:pPr rtl="0"/>
          <a:r>
            <a:rPr lang="en-US" baseline="0" dirty="0" smtClean="0"/>
            <a:t>Stakeholder Login</a:t>
          </a:r>
          <a:endParaRPr lang="en-US" dirty="0"/>
        </a:p>
      </dgm:t>
    </dgm:pt>
    <dgm:pt modelId="{E00917CD-99BF-4A5C-92CA-1E57C10E847A}" type="parTrans" cxnId="{D6868048-7829-4FDB-AB68-303CDFBE3627}">
      <dgm:prSet/>
      <dgm:spPr/>
      <dgm:t>
        <a:bodyPr/>
        <a:lstStyle/>
        <a:p>
          <a:endParaRPr lang="en-US"/>
        </a:p>
      </dgm:t>
    </dgm:pt>
    <dgm:pt modelId="{48CBFF5A-3F13-49FC-A2DF-554B54EF2242}" type="sibTrans" cxnId="{D6868048-7829-4FDB-AB68-303CDFBE3627}">
      <dgm:prSet/>
      <dgm:spPr/>
      <dgm:t>
        <a:bodyPr/>
        <a:lstStyle/>
        <a:p>
          <a:endParaRPr lang="en-US"/>
        </a:p>
      </dgm:t>
    </dgm:pt>
    <dgm:pt modelId="{E217A01E-D007-49AA-9D67-5BB5AF8A95D8}">
      <dgm:prSet/>
      <dgm:spPr/>
      <dgm:t>
        <a:bodyPr/>
        <a:lstStyle/>
        <a:p>
          <a:pPr rtl="0"/>
          <a:r>
            <a:rPr lang="en-US" baseline="0" dirty="0" smtClean="0"/>
            <a:t>Stakeholder </a:t>
          </a:r>
          <a:r>
            <a:rPr lang="en-US" baseline="0" dirty="0" err="1" smtClean="0"/>
            <a:t>isi</a:t>
          </a:r>
          <a:r>
            <a:rPr lang="en-US" baseline="0" dirty="0" smtClean="0"/>
            <a:t> form</a:t>
          </a:r>
          <a:endParaRPr lang="en-US" dirty="0"/>
        </a:p>
      </dgm:t>
    </dgm:pt>
    <dgm:pt modelId="{6F1BAEB9-CA29-4052-B10F-C50A0E07BA24}" type="parTrans" cxnId="{9705016D-819C-40A5-80B1-2A5791D2DD77}">
      <dgm:prSet/>
      <dgm:spPr/>
      <dgm:t>
        <a:bodyPr/>
        <a:lstStyle/>
        <a:p>
          <a:endParaRPr lang="en-US"/>
        </a:p>
      </dgm:t>
    </dgm:pt>
    <dgm:pt modelId="{82C4E92B-CC4D-4F96-B235-A6ED575ED027}" type="sibTrans" cxnId="{9705016D-819C-40A5-80B1-2A5791D2DD77}">
      <dgm:prSet/>
      <dgm:spPr/>
      <dgm:t>
        <a:bodyPr/>
        <a:lstStyle/>
        <a:p>
          <a:endParaRPr lang="en-US"/>
        </a:p>
      </dgm:t>
    </dgm:pt>
    <dgm:pt modelId="{91C20BFE-6C4C-4CD4-9EB6-F56D57534BDE}" type="pres">
      <dgm:prSet presAssocID="{59124F91-8202-4DD5-9BF3-065C1F5DAC93}" presName="CompostProcess" presStyleCnt="0">
        <dgm:presLayoutVars>
          <dgm:dir/>
          <dgm:resizeHandles val="exact"/>
        </dgm:presLayoutVars>
      </dgm:prSet>
      <dgm:spPr/>
    </dgm:pt>
    <dgm:pt modelId="{F7D7B9C7-FD5B-4603-8B14-14B9B990F78B}" type="pres">
      <dgm:prSet presAssocID="{59124F91-8202-4DD5-9BF3-065C1F5DAC93}" presName="arrow" presStyleLbl="bgShp" presStyleIdx="0" presStyleCnt="1"/>
      <dgm:spPr/>
    </dgm:pt>
    <dgm:pt modelId="{1AA60647-B8C7-486A-BA20-E18AE6B932CD}" type="pres">
      <dgm:prSet presAssocID="{59124F91-8202-4DD5-9BF3-065C1F5DAC93}" presName="linearProcess" presStyleCnt="0"/>
      <dgm:spPr/>
    </dgm:pt>
    <dgm:pt modelId="{382DEC9A-0933-41B6-B942-09265F38ED74}" type="pres">
      <dgm:prSet presAssocID="{EF3764B4-B243-4610-92FD-B44AA2342192}" presName="textNode" presStyleLbl="node1" presStyleIdx="0" presStyleCnt="3">
        <dgm:presLayoutVars>
          <dgm:bulletEnabled val="1"/>
        </dgm:presLayoutVars>
      </dgm:prSet>
      <dgm:spPr/>
    </dgm:pt>
    <dgm:pt modelId="{4049FC26-FEC0-4D33-B6FB-FD31BA67F884}" type="pres">
      <dgm:prSet presAssocID="{2399CDB3-3477-44CC-903B-C66AD24B1E31}" presName="sibTrans" presStyleCnt="0"/>
      <dgm:spPr/>
    </dgm:pt>
    <dgm:pt modelId="{F055ECBA-1CA0-484D-864B-BEE8EB67925F}" type="pres">
      <dgm:prSet presAssocID="{314EADA1-A892-461A-A016-B34AD33D0787}" presName="textNode" presStyleLbl="node1" presStyleIdx="1" presStyleCnt="3">
        <dgm:presLayoutVars>
          <dgm:bulletEnabled val="1"/>
        </dgm:presLayoutVars>
      </dgm:prSet>
      <dgm:spPr/>
    </dgm:pt>
    <dgm:pt modelId="{FFE92543-0247-470D-9865-037DE5C83F9F}" type="pres">
      <dgm:prSet presAssocID="{48CBFF5A-3F13-49FC-A2DF-554B54EF2242}" presName="sibTrans" presStyleCnt="0"/>
      <dgm:spPr/>
    </dgm:pt>
    <dgm:pt modelId="{2D956045-1AC3-44C7-ACBA-2C59CA3DB19D}" type="pres">
      <dgm:prSet presAssocID="{E217A01E-D007-49AA-9D67-5BB5AF8A95D8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FECE575E-2131-4CC2-B14B-03F39B53485C}" srcId="{59124F91-8202-4DD5-9BF3-065C1F5DAC93}" destId="{EF3764B4-B243-4610-92FD-B44AA2342192}" srcOrd="0" destOrd="0" parTransId="{4404F4AD-3DFC-4DDF-8A63-3464E9F1CCBD}" sibTransId="{2399CDB3-3477-44CC-903B-C66AD24B1E31}"/>
    <dgm:cxn modelId="{8DE0DA1C-8449-4F3D-AEC5-DB8566A55777}" type="presOf" srcId="{59124F91-8202-4DD5-9BF3-065C1F5DAC93}" destId="{91C20BFE-6C4C-4CD4-9EB6-F56D57534BDE}" srcOrd="0" destOrd="0" presId="urn:microsoft.com/office/officeart/2005/8/layout/hProcess9"/>
    <dgm:cxn modelId="{1BC524F6-8F1D-41E5-A42D-CA44E0528ACA}" type="presOf" srcId="{E217A01E-D007-49AA-9D67-5BB5AF8A95D8}" destId="{2D956045-1AC3-44C7-ACBA-2C59CA3DB19D}" srcOrd="0" destOrd="0" presId="urn:microsoft.com/office/officeart/2005/8/layout/hProcess9"/>
    <dgm:cxn modelId="{EDC1B120-428A-403A-BE5D-B8206577BC15}" type="presOf" srcId="{314EADA1-A892-461A-A016-B34AD33D0787}" destId="{F055ECBA-1CA0-484D-864B-BEE8EB67925F}" srcOrd="0" destOrd="0" presId="urn:microsoft.com/office/officeart/2005/8/layout/hProcess9"/>
    <dgm:cxn modelId="{D6868048-7829-4FDB-AB68-303CDFBE3627}" srcId="{59124F91-8202-4DD5-9BF3-065C1F5DAC93}" destId="{314EADA1-A892-461A-A016-B34AD33D0787}" srcOrd="1" destOrd="0" parTransId="{E00917CD-99BF-4A5C-92CA-1E57C10E847A}" sibTransId="{48CBFF5A-3F13-49FC-A2DF-554B54EF2242}"/>
    <dgm:cxn modelId="{69BEDBCA-672E-4F8C-8474-C575D1A7F34B}" type="presOf" srcId="{EF3764B4-B243-4610-92FD-B44AA2342192}" destId="{382DEC9A-0933-41B6-B942-09265F38ED74}" srcOrd="0" destOrd="0" presId="urn:microsoft.com/office/officeart/2005/8/layout/hProcess9"/>
    <dgm:cxn modelId="{9705016D-819C-40A5-80B1-2A5791D2DD77}" srcId="{59124F91-8202-4DD5-9BF3-065C1F5DAC93}" destId="{E217A01E-D007-49AA-9D67-5BB5AF8A95D8}" srcOrd="2" destOrd="0" parTransId="{6F1BAEB9-CA29-4052-B10F-C50A0E07BA24}" sibTransId="{82C4E92B-CC4D-4F96-B235-A6ED575ED027}"/>
    <dgm:cxn modelId="{2D85C8F4-116B-4A43-BACE-DF229C509982}" type="presParOf" srcId="{91C20BFE-6C4C-4CD4-9EB6-F56D57534BDE}" destId="{F7D7B9C7-FD5B-4603-8B14-14B9B990F78B}" srcOrd="0" destOrd="0" presId="urn:microsoft.com/office/officeart/2005/8/layout/hProcess9"/>
    <dgm:cxn modelId="{E9412A96-82CD-4E6B-B1A0-2A2FC777B897}" type="presParOf" srcId="{91C20BFE-6C4C-4CD4-9EB6-F56D57534BDE}" destId="{1AA60647-B8C7-486A-BA20-E18AE6B932CD}" srcOrd="1" destOrd="0" presId="urn:microsoft.com/office/officeart/2005/8/layout/hProcess9"/>
    <dgm:cxn modelId="{F8B044C2-F0DA-4F2D-878F-16DA312444DD}" type="presParOf" srcId="{1AA60647-B8C7-486A-BA20-E18AE6B932CD}" destId="{382DEC9A-0933-41B6-B942-09265F38ED74}" srcOrd="0" destOrd="0" presId="urn:microsoft.com/office/officeart/2005/8/layout/hProcess9"/>
    <dgm:cxn modelId="{590EF192-1078-4E68-BA17-D732EE9835C1}" type="presParOf" srcId="{1AA60647-B8C7-486A-BA20-E18AE6B932CD}" destId="{4049FC26-FEC0-4D33-B6FB-FD31BA67F884}" srcOrd="1" destOrd="0" presId="urn:microsoft.com/office/officeart/2005/8/layout/hProcess9"/>
    <dgm:cxn modelId="{B4904EA0-5BD8-4E74-A9F2-2D165CCE7592}" type="presParOf" srcId="{1AA60647-B8C7-486A-BA20-E18AE6B932CD}" destId="{F055ECBA-1CA0-484D-864B-BEE8EB67925F}" srcOrd="2" destOrd="0" presId="urn:microsoft.com/office/officeart/2005/8/layout/hProcess9"/>
    <dgm:cxn modelId="{B5A0AF41-3AAA-41D8-8971-C3E41B56EFF1}" type="presParOf" srcId="{1AA60647-B8C7-486A-BA20-E18AE6B932CD}" destId="{FFE92543-0247-470D-9865-037DE5C83F9F}" srcOrd="3" destOrd="0" presId="urn:microsoft.com/office/officeart/2005/8/layout/hProcess9"/>
    <dgm:cxn modelId="{FBCAEA3E-5F53-45B5-9782-7DA860FE9E17}" type="presParOf" srcId="{1AA60647-B8C7-486A-BA20-E18AE6B932CD}" destId="{2D956045-1AC3-44C7-ACBA-2C59CA3DB19D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D7B9C7-FD5B-4603-8B14-14B9B990F78B}">
      <dsp:nvSpPr>
        <dsp:cNvPr id="0" name=""/>
        <dsp:cNvSpPr/>
      </dsp:nvSpPr>
      <dsp:spPr>
        <a:xfrm>
          <a:off x="582929" y="0"/>
          <a:ext cx="6606540" cy="37338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2DEC9A-0933-41B6-B942-09265F38ED74}">
      <dsp:nvSpPr>
        <dsp:cNvPr id="0" name=""/>
        <dsp:cNvSpPr/>
      </dsp:nvSpPr>
      <dsp:spPr>
        <a:xfrm>
          <a:off x="4803" y="1120140"/>
          <a:ext cx="2500436" cy="1493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baseline="0" smtClean="0"/>
            <a:t>Generate Undangan</a:t>
          </a:r>
          <a:endParaRPr lang="en-US" sz="3400" kern="1200"/>
        </a:p>
      </dsp:txBody>
      <dsp:txXfrm>
        <a:off x="77711" y="1193048"/>
        <a:ext cx="2354620" cy="1347704"/>
      </dsp:txXfrm>
    </dsp:sp>
    <dsp:sp modelId="{F055ECBA-1CA0-484D-864B-BEE8EB67925F}">
      <dsp:nvSpPr>
        <dsp:cNvPr id="0" name=""/>
        <dsp:cNvSpPr/>
      </dsp:nvSpPr>
      <dsp:spPr>
        <a:xfrm>
          <a:off x="2635981" y="1120140"/>
          <a:ext cx="2500436" cy="1493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baseline="0" dirty="0" smtClean="0"/>
            <a:t>Stakeholder Login</a:t>
          </a:r>
          <a:endParaRPr lang="en-US" sz="3400" kern="1200" dirty="0"/>
        </a:p>
      </dsp:txBody>
      <dsp:txXfrm>
        <a:off x="2708889" y="1193048"/>
        <a:ext cx="2354620" cy="1347704"/>
      </dsp:txXfrm>
    </dsp:sp>
    <dsp:sp modelId="{2D956045-1AC3-44C7-ACBA-2C59CA3DB19D}">
      <dsp:nvSpPr>
        <dsp:cNvPr id="0" name=""/>
        <dsp:cNvSpPr/>
      </dsp:nvSpPr>
      <dsp:spPr>
        <a:xfrm>
          <a:off x="5267160" y="1120140"/>
          <a:ext cx="2500436" cy="1493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baseline="0" dirty="0" smtClean="0"/>
            <a:t>Stakeholder </a:t>
          </a:r>
          <a:r>
            <a:rPr lang="en-US" sz="3400" kern="1200" baseline="0" dirty="0" err="1" smtClean="0"/>
            <a:t>isi</a:t>
          </a:r>
          <a:r>
            <a:rPr lang="en-US" sz="3400" kern="1200" baseline="0" dirty="0" smtClean="0"/>
            <a:t> form</a:t>
          </a:r>
          <a:endParaRPr lang="en-US" sz="3400" kern="1200" dirty="0"/>
        </a:p>
      </dsp:txBody>
      <dsp:txXfrm>
        <a:off x="5340068" y="1193048"/>
        <a:ext cx="2354620" cy="13477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D2F7-FFA2-40AD-8301-4A30448B3965}" type="datetimeFigureOut">
              <a:rPr lang="en-US" smtClean="0"/>
              <a:t>12/9/2011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B452C0A-04B9-4AE3-81B1-75BA902315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D2F7-FFA2-40AD-8301-4A30448B3965}" type="datetimeFigureOut">
              <a:rPr lang="en-US" smtClean="0"/>
              <a:t>12/9/2011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52C0A-04B9-4AE3-81B1-75BA902315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D2F7-FFA2-40AD-8301-4A30448B3965}" type="datetimeFigureOut">
              <a:rPr lang="en-US" smtClean="0"/>
              <a:t>12/9/2011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52C0A-04B9-4AE3-81B1-75BA902315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D2F7-FFA2-40AD-8301-4A30448B3965}" type="datetimeFigureOut">
              <a:rPr lang="en-US" smtClean="0"/>
              <a:t>12/9/2011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52C0A-04B9-4AE3-81B1-75BA902315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D2F7-FFA2-40AD-8301-4A30448B3965}" type="datetimeFigureOut">
              <a:rPr lang="en-US" smtClean="0"/>
              <a:t>12/9/2011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52C0A-04B9-4AE3-81B1-75BA902315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D2F7-FFA2-40AD-8301-4A30448B3965}" type="datetimeFigureOut">
              <a:rPr lang="en-US" smtClean="0"/>
              <a:t>12/9/2011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52C0A-04B9-4AE3-81B1-75BA90231577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D2F7-FFA2-40AD-8301-4A30448B3965}" type="datetimeFigureOut">
              <a:rPr lang="en-US" smtClean="0"/>
              <a:t>12/9/2011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52C0A-04B9-4AE3-81B1-75BA90231577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D2F7-FFA2-40AD-8301-4A30448B3965}" type="datetimeFigureOut">
              <a:rPr lang="en-US" smtClean="0"/>
              <a:t>12/9/2011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52C0A-04B9-4AE3-81B1-75BA902315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D2F7-FFA2-40AD-8301-4A30448B3965}" type="datetimeFigureOut">
              <a:rPr lang="en-US" smtClean="0"/>
              <a:t>12/9/2011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52C0A-04B9-4AE3-81B1-75BA902315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D2F7-FFA2-40AD-8301-4A30448B3965}" type="datetimeFigureOut">
              <a:rPr lang="en-US" smtClean="0"/>
              <a:t>12/9/2011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52C0A-04B9-4AE3-81B1-75BA90231577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D2F7-FFA2-40AD-8301-4A30448B3965}" type="datetimeFigureOut">
              <a:rPr lang="en-US" smtClean="0"/>
              <a:t>12/9/2011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52C0A-04B9-4AE3-81B1-75BA9023157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66AD2F7-FFA2-40AD-8301-4A30448B3965}" type="datetimeFigureOut">
              <a:rPr lang="en-US" smtClean="0"/>
              <a:t>12/9/2011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CB452C0A-04B9-4AE3-81B1-75BA9023157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Kepuasan</a:t>
            </a:r>
            <a:r>
              <a:rPr lang="en-US" dirty="0" smtClean="0"/>
              <a:t> </a:t>
            </a:r>
            <a:r>
              <a:rPr lang="en-US" dirty="0" err="1" smtClean="0"/>
              <a:t>StakEHolder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499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dirty="0" err="1" smtClean="0"/>
              <a:t>Awal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Alumni</a:t>
            </a:r>
          </a:p>
          <a:p>
            <a:pPr lvl="1"/>
            <a:r>
              <a:rPr lang="en-US" dirty="0" smtClean="0"/>
              <a:t>Transfer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sikadu</a:t>
            </a:r>
            <a:r>
              <a:rPr lang="en-US" dirty="0" smtClean="0"/>
              <a:t> (</a:t>
            </a:r>
            <a:r>
              <a:rPr lang="en-US" dirty="0" err="1" smtClean="0"/>
              <a:t>wisudawan</a:t>
            </a:r>
            <a:r>
              <a:rPr lang="en-US" dirty="0" smtClean="0"/>
              <a:t> &gt; 2007)</a:t>
            </a:r>
          </a:p>
          <a:p>
            <a:pPr lvl="1"/>
            <a:r>
              <a:rPr lang="en-US" dirty="0" err="1" smtClean="0"/>
              <a:t>Pendaftar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endParaRPr lang="en-US" dirty="0" smtClean="0"/>
          </a:p>
          <a:p>
            <a:r>
              <a:rPr lang="en-US" dirty="0" err="1" smtClean="0"/>
              <a:t>Riwayat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endParaRPr lang="en-US" dirty="0" smtClean="0"/>
          </a:p>
          <a:p>
            <a:pPr lvl="1"/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data </a:t>
            </a:r>
            <a:r>
              <a:rPr lang="en-US" dirty="0" err="1" smtClean="0"/>
              <a:t>masuk</a:t>
            </a:r>
            <a:endParaRPr lang="en-US" dirty="0" smtClean="0"/>
          </a:p>
          <a:p>
            <a:r>
              <a:rPr lang="en-US" dirty="0" err="1" smtClean="0"/>
              <a:t>Hambatan</a:t>
            </a:r>
            <a:endParaRPr lang="en-US" dirty="0" smtClean="0"/>
          </a:p>
          <a:p>
            <a:pPr lvl="1"/>
            <a:r>
              <a:rPr lang="en-US" dirty="0" err="1" smtClean="0"/>
              <a:t>Kesadaran</a:t>
            </a:r>
            <a:r>
              <a:rPr lang="en-US" dirty="0" smtClean="0"/>
              <a:t> alumni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berperan</a:t>
            </a:r>
            <a:r>
              <a:rPr lang="en-US" dirty="0" smtClean="0"/>
              <a:t> </a:t>
            </a:r>
            <a:r>
              <a:rPr lang="en-US" dirty="0" err="1" smtClean="0"/>
              <a:t>aktif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589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Desain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StakEHolder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134752"/>
              </p:ext>
            </p:extLst>
          </p:nvPr>
        </p:nvGraphicFramePr>
        <p:xfrm>
          <a:off x="685800" y="1600201"/>
          <a:ext cx="77724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0779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Desain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StakEHolder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Menyebar</a:t>
            </a:r>
            <a:r>
              <a:rPr lang="en-US" dirty="0" smtClean="0"/>
              <a:t> </a:t>
            </a:r>
            <a:r>
              <a:rPr lang="en-US" dirty="0" err="1" smtClean="0"/>
              <a:t>undangan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calon</a:t>
            </a:r>
            <a:r>
              <a:rPr lang="en-US" dirty="0" smtClean="0"/>
              <a:t> </a:t>
            </a:r>
            <a:r>
              <a:rPr lang="en-US" dirty="0" err="1" smtClean="0"/>
              <a:t>pengisi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akun</a:t>
            </a:r>
            <a:r>
              <a:rPr lang="en-US" dirty="0" smtClean="0"/>
              <a:t>/</a:t>
            </a:r>
            <a:r>
              <a:rPr lang="en-US" dirty="0" err="1" smtClean="0"/>
              <a:t>kode</a:t>
            </a:r>
            <a:r>
              <a:rPr lang="en-US" dirty="0" smtClean="0"/>
              <a:t> yang </a:t>
            </a:r>
            <a:r>
              <a:rPr lang="en-US" dirty="0" err="1" smtClean="0"/>
              <a:t>digenerate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endParaRPr lang="en-US" dirty="0" smtClean="0"/>
          </a:p>
          <a:p>
            <a:r>
              <a:rPr lang="en-US" dirty="0" err="1" smtClean="0"/>
              <a:t>Apabil</a:t>
            </a:r>
            <a:r>
              <a:rPr lang="en-US" dirty="0" smtClean="0"/>
              <a:t> data alumni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pengisi</a:t>
            </a:r>
            <a:r>
              <a:rPr lang="en-US" dirty="0" smtClean="0"/>
              <a:t> </a:t>
            </a:r>
            <a:r>
              <a:rPr lang="en-US" dirty="0" err="1" smtClean="0"/>
              <a:t>mengisi</a:t>
            </a:r>
            <a:r>
              <a:rPr lang="en-US" dirty="0" smtClean="0"/>
              <a:t> form </a:t>
            </a:r>
            <a:r>
              <a:rPr lang="en-US" dirty="0" err="1" smtClean="0"/>
              <a:t>kepuasan</a:t>
            </a:r>
            <a:r>
              <a:rPr lang="en-US" dirty="0" smtClean="0"/>
              <a:t> stakeholder</a:t>
            </a:r>
          </a:p>
          <a:p>
            <a:r>
              <a:rPr lang="en-US" dirty="0" err="1" smtClean="0"/>
              <a:t>Apabila</a:t>
            </a:r>
            <a:r>
              <a:rPr lang="en-US" dirty="0" smtClean="0"/>
              <a:t> data alumni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terdaftar</a:t>
            </a:r>
            <a:r>
              <a:rPr lang="en-US" dirty="0" smtClean="0"/>
              <a:t>…??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760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6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Theme6</Template>
  <TotalTime>62</TotalTime>
  <Words>68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Theme6</vt:lpstr>
      <vt:lpstr>Sistem Kepuasan StakEHolder</vt:lpstr>
      <vt:lpstr>Data Awal</vt:lpstr>
      <vt:lpstr>Desain Sistem StakEHolder</vt:lpstr>
      <vt:lpstr>Desain Sistem StakEHolder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 Kepuasa Stakolder</dc:title>
  <dc:creator>ilham</dc:creator>
  <cp:lastModifiedBy>ilham</cp:lastModifiedBy>
  <cp:revision>5</cp:revision>
  <dcterms:created xsi:type="dcterms:W3CDTF">2011-12-09T10:21:30Z</dcterms:created>
  <dcterms:modified xsi:type="dcterms:W3CDTF">2011-12-09T11:24:27Z</dcterms:modified>
</cp:coreProperties>
</file>