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7" r:id="rId3"/>
    <p:sldId id="326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32" r:id="rId13"/>
    <p:sldId id="331" r:id="rId14"/>
    <p:sldId id="327" r:id="rId15"/>
    <p:sldId id="328" r:id="rId16"/>
    <p:sldId id="329" r:id="rId17"/>
    <p:sldId id="29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AB85E"/>
    <a:srgbClr val="352973"/>
    <a:srgbClr val="006699"/>
    <a:srgbClr val="808080"/>
    <a:srgbClr val="00344F"/>
    <a:srgbClr val="000000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13" autoAdjust="0"/>
    <p:restoredTop sz="98167" autoAdjust="0"/>
  </p:normalViewPr>
  <p:slideViewPr>
    <p:cSldViewPr>
      <p:cViewPr varScale="1">
        <p:scale>
          <a:sx n="71" d="100"/>
          <a:sy n="71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B2E69-A0B5-4385-BAF6-E6F27F164D0C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9912B-F58D-4389-9E1A-E3F0EA458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912B-F58D-4389-9E1A-E3F0EA4588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912B-F58D-4389-9E1A-E3F0EA4588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9912B-F58D-4389-9E1A-E3F0EA4588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A40FDFA6-8D55-455D-9457-1085DD23C2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75" y="4038600"/>
            <a:ext cx="55848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19400" y="3276600"/>
            <a:ext cx="5791200" cy="68262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449E6-E498-4419-9052-5AFAE866B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0E721-E9D7-46CA-BFC1-24F69A61F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934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35C95963-E565-4E77-B31B-A53C58A63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D78D1-CC6A-44FE-93B2-A66D0B264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2A033-E890-4E3F-9299-C9DBA3027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72B0F-3E04-40F8-A6C1-6A0E56FE0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BF356-7FD9-4657-84C6-FA89D3671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402F-D3C5-4B40-A286-6B2DB2596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8CD04-3EEF-47D3-B377-D7A68F8F7A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AC8D-E5E3-43DB-9AAD-C0770A826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5E33D-20D2-411B-A681-BBF21997D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614857-B68E-47A6-AFE1-B36F2CB9DE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8800" y="457200"/>
            <a:ext cx="6934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black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pkm_bukti_pendaftaran.pdf" TargetMode="External"/><Relationship Id="rId4" Type="http://schemas.openxmlformats.org/officeDocument/2006/relationships/hyperlink" Target="PKM%20On%20Line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819400"/>
            <a:ext cx="5584825" cy="3810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dirty="0" smtClean="0"/>
              <a:t>www.simawa.unnes.ac.id</a:t>
            </a:r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3124200"/>
            <a:ext cx="6324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44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44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Simawa</a:t>
            </a:r>
            <a:r>
              <a:rPr lang="id-ID" sz="44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id-ID" sz="4400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4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</a:t>
            </a:r>
            <a: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Informasi</a:t>
            </a:r>
            <a: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Kemahasiswaan</a:t>
            </a:r>
            <a:endParaRPr lang="en-US" sz="24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1" name="Picture 3" descr="E:\LOGO LK SEMIPA\Unnes Transpara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4572000"/>
            <a:ext cx="1219200" cy="1225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66837" y="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HOME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15200" y="5867400"/>
            <a:ext cx="1600200" cy="558800"/>
            <a:chOff x="7315200" y="5867400"/>
            <a:chExt cx="1600200" cy="558800"/>
          </a:xfrm>
        </p:grpSpPr>
        <p:sp>
          <p:nvSpPr>
            <p:cNvPr id="6" name="Rounded Rectangle 5">
              <a:hlinkClick r:id="" action="ppaction://hlinkshowjump?jump=nextslide"/>
            </p:cNvPr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       ENTER</a:t>
              </a:r>
              <a:endParaRPr lang="en-US" dirty="0"/>
            </a:p>
          </p:txBody>
        </p:sp>
        <p:pic>
          <p:nvPicPr>
            <p:cNvPr id="2053" name="Picture 5" descr="F:\My Documents\book-icon.gif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5200" y="5867400"/>
              <a:ext cx="558800" cy="55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plit orient="vert" dir="in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/>
      <p:bldP spid="675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600200"/>
            <a:ext cx="5943600" cy="487363"/>
          </a:xfrm>
        </p:spPr>
        <p:txBody>
          <a:bodyPr/>
          <a:lstStyle/>
          <a:p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Pemilu</a:t>
            </a:r>
            <a:r>
              <a:rPr lang="en-US" sz="2400" dirty="0" smtClean="0"/>
              <a:t> Online </a:t>
            </a:r>
            <a:r>
              <a:rPr lang="en-US" sz="2400" dirty="0" smtClean="0"/>
              <a:t>2011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5486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Kontestan</a:t>
            </a:r>
            <a:r>
              <a:rPr lang="en-US" dirty="0" smtClean="0"/>
              <a:t> </a:t>
            </a:r>
            <a:r>
              <a:rPr lang="en-US" dirty="0" err="1" smtClean="0"/>
              <a:t>Pemira</a:t>
            </a:r>
            <a:r>
              <a:rPr lang="en-US" dirty="0" smtClean="0"/>
              <a:t> BEM KM </a:t>
            </a:r>
            <a:r>
              <a:rPr lang="en-US" dirty="0" err="1" smtClean="0"/>
              <a:t>Unnes</a:t>
            </a:r>
            <a:endParaRPr lang="en-US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71600" y="2133600"/>
            <a:ext cx="596344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600200"/>
            <a:ext cx="5943600" cy="487363"/>
          </a:xfrm>
        </p:spPr>
        <p:txBody>
          <a:bodyPr/>
          <a:lstStyle/>
          <a:p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Pemilu</a:t>
            </a:r>
            <a:r>
              <a:rPr lang="en-US" sz="2400" dirty="0" smtClean="0"/>
              <a:t> Online </a:t>
            </a:r>
            <a:r>
              <a:rPr lang="en-US" sz="2400" dirty="0" smtClean="0"/>
              <a:t>2011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5410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Pemungutan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3" descr="M:\TGL 21 PEMIRA BEM ONLINE\IMG_79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362200"/>
            <a:ext cx="4214844" cy="2809896"/>
          </a:xfrm>
          <a:prstGeom prst="rect">
            <a:avLst/>
          </a:prstGeom>
          <a:noFill/>
        </p:spPr>
      </p:pic>
      <p:pic>
        <p:nvPicPr>
          <p:cNvPr id="21" name="Picture 2" descr="L:\Foto Kegiatan\PEMIRA UNNES 2010,21-12-2010\IMG_84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2286000"/>
            <a:ext cx="4337239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600200"/>
            <a:ext cx="5943600" cy="487363"/>
          </a:xfrm>
        </p:spPr>
        <p:txBody>
          <a:bodyPr/>
          <a:lstStyle/>
          <a:p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Pemilu</a:t>
            </a:r>
            <a:r>
              <a:rPr lang="en-US" sz="2400" dirty="0" smtClean="0"/>
              <a:t> Online </a:t>
            </a:r>
            <a:r>
              <a:rPr lang="en-US" sz="2400" dirty="0" smtClean="0"/>
              <a:t>2011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5791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smtClean="0"/>
              <a:t>Total </a:t>
            </a:r>
            <a:r>
              <a:rPr lang="en-US" dirty="0" err="1" smtClean="0"/>
              <a:t>Pemilu</a:t>
            </a:r>
            <a:r>
              <a:rPr lang="en-US" dirty="0" smtClean="0"/>
              <a:t> BEM FMIPA</a:t>
            </a:r>
            <a:endParaRPr lang="en-US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762000" y="2057400"/>
            <a:ext cx="6477000" cy="3505200"/>
            <a:chOff x="5572132" y="2285992"/>
            <a:chExt cx="3232042" cy="3104906"/>
          </a:xfrm>
        </p:grpSpPr>
        <p:pic>
          <p:nvPicPr>
            <p:cNvPr id="16" name="Picture 15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72132" y="2285992"/>
              <a:ext cx="3232042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/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572132" y="2786058"/>
              <a:ext cx="3222230" cy="1337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/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586646" y="4099838"/>
              <a:ext cx="3215469" cy="129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600200"/>
            <a:ext cx="5943600" cy="487363"/>
          </a:xfrm>
        </p:spPr>
        <p:txBody>
          <a:bodyPr/>
          <a:lstStyle/>
          <a:p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Pemilu</a:t>
            </a:r>
            <a:r>
              <a:rPr lang="en-US" sz="2400" dirty="0" smtClean="0"/>
              <a:t> Online </a:t>
            </a:r>
            <a:r>
              <a:rPr lang="en-US" sz="2400" dirty="0" smtClean="0"/>
              <a:t>2011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5791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Presiden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Terpilih</a:t>
            </a:r>
            <a:endParaRPr lang="en-US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 descr="F:\Alamsyah\IMG_8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10233"/>
            <a:ext cx="5943600" cy="34593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600200"/>
            <a:ext cx="5943600" cy="487363"/>
          </a:xfrm>
        </p:spPr>
        <p:txBody>
          <a:bodyPr/>
          <a:lstStyle/>
          <a:p>
            <a:r>
              <a:rPr lang="en-US" sz="2400" dirty="0" err="1" smtClean="0"/>
              <a:t>Pendaftaran</a:t>
            </a:r>
            <a:r>
              <a:rPr lang="en-US" sz="2400" dirty="0" smtClean="0"/>
              <a:t> </a:t>
            </a:r>
            <a:r>
              <a:rPr lang="en-US" sz="2400" dirty="0" err="1" smtClean="0"/>
              <a:t>Akun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22098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990600" y="548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Menu Login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28600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038600" y="5486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User </a:t>
            </a:r>
            <a:r>
              <a:rPr lang="en-US" dirty="0" err="1" smtClean="0"/>
              <a:t>Mahasiswa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667000" y="502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14600" y="510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600200"/>
            <a:ext cx="5943600" cy="487363"/>
          </a:xfrm>
        </p:spPr>
        <p:txBody>
          <a:bodyPr/>
          <a:lstStyle/>
          <a:p>
            <a:r>
              <a:rPr lang="en-US" sz="2400" dirty="0" err="1" smtClean="0"/>
              <a:t>Pendaftaran</a:t>
            </a:r>
            <a:r>
              <a:rPr lang="en-US" sz="2400" dirty="0" smtClean="0"/>
              <a:t> </a:t>
            </a:r>
            <a:r>
              <a:rPr lang="en-US" sz="2400" dirty="0" err="1" smtClean="0"/>
              <a:t>Akun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066800" y="565767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Isikan</a:t>
            </a:r>
            <a:r>
              <a:rPr lang="en-US" dirty="0" smtClean="0"/>
              <a:t> data-data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</a:t>
            </a:r>
            <a:r>
              <a:rPr lang="en-US" dirty="0" err="1" smtClean="0"/>
              <a:t>sikadu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1143000" y="3184525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1600200" y="2651125"/>
            <a:ext cx="46698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PKM Online</a:t>
            </a:r>
            <a:endParaRPr lang="en-US" sz="2400" dirty="0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838200" y="2498725"/>
            <a:ext cx="685800" cy="679450"/>
            <a:chOff x="1296" y="1200"/>
            <a:chExt cx="432" cy="428"/>
          </a:xfrm>
        </p:grpSpPr>
        <p:grpSp>
          <p:nvGrpSpPr>
            <p:cNvPr id="23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25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2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2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190090" y="4343400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4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1647290" y="3810000"/>
            <a:ext cx="543931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Bukti</a:t>
            </a:r>
            <a:r>
              <a:rPr lang="en-US" sz="2400" dirty="0" smtClean="0"/>
              <a:t>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PKM Online</a:t>
            </a:r>
            <a:endParaRPr lang="en-US" sz="2400" dirty="0"/>
          </a:p>
        </p:txBody>
      </p:sp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885290" y="3657600"/>
            <a:ext cx="685800" cy="679450"/>
            <a:chOff x="1296" y="1200"/>
            <a:chExt cx="432" cy="428"/>
          </a:xfrm>
        </p:grpSpPr>
        <p:grpSp>
          <p:nvGrpSpPr>
            <p:cNvPr id="4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2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5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4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4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1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397250" y="4038600"/>
            <a:ext cx="4429125" cy="3048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sp>
        <p:nvSpPr>
          <p:cNvPr id="91139" name="WordArt 3"/>
          <p:cNvSpPr>
            <a:spLocks noChangeArrowheads="1" noChangeShapeType="1" noTextEdit="1"/>
          </p:cNvSpPr>
          <p:nvPr/>
        </p:nvSpPr>
        <p:spPr bwMode="gray">
          <a:xfrm>
            <a:off x="2819400" y="32766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Thank You !</a:t>
            </a:r>
          </a:p>
        </p:txBody>
      </p:sp>
      <p:pic>
        <p:nvPicPr>
          <p:cNvPr id="14" name="Picture 3" descr="E:\LOGO LK SEMIPA\Unnes Transpar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572000"/>
            <a:ext cx="1219200" cy="1225898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7315200" y="5829837"/>
            <a:ext cx="1600200" cy="570963"/>
            <a:chOff x="7315200" y="5829837"/>
            <a:chExt cx="1600200" cy="570963"/>
          </a:xfrm>
        </p:grpSpPr>
        <p:sp>
          <p:nvSpPr>
            <p:cNvPr id="6" name="Rounded Rectangle 5">
              <a:hlinkClick r:id="" action="ppaction://hlinkshowjump?jump=firstslide"/>
            </p:cNvPr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     HOME</a:t>
              </a:r>
              <a:endParaRPr lang="en-US" dirty="0"/>
            </a:p>
          </p:txBody>
        </p:sp>
        <p:pic>
          <p:nvPicPr>
            <p:cNvPr id="3075" name="Picture 3" descr="F:\My Documents\ICO-dossier-home_ico-128x128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3463" y="5829837"/>
              <a:ext cx="541337" cy="5413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600200"/>
            <a:ext cx="5029200" cy="487363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Simawa.Unnes.ac.id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79" name="Rounded Rectangle 78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7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600200"/>
            <a:ext cx="5029200" cy="487363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Fasilitas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Simawa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1143000" y="3184525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600200" y="2651125"/>
            <a:ext cx="21034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Pemilu</a:t>
            </a:r>
            <a:r>
              <a:rPr lang="en-US" sz="2400" dirty="0" smtClean="0"/>
              <a:t> Online</a:t>
            </a:r>
            <a:endParaRPr lang="en-US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2498725"/>
            <a:ext cx="685800" cy="679450"/>
            <a:chOff x="1296" y="1200"/>
            <a:chExt cx="432" cy="4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72712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13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14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15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27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1219200" y="4098925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1600200" y="3576935"/>
            <a:ext cx="64492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Program </a:t>
            </a:r>
            <a:r>
              <a:rPr lang="en-US" sz="2400" dirty="0" err="1" smtClean="0"/>
              <a:t>Kreativitas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(PKM) Online</a:t>
            </a:r>
            <a:endParaRPr lang="en-US" sz="2400" dirty="0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143000" y="5013325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849313" y="3413125"/>
            <a:ext cx="685800" cy="685800"/>
            <a:chOff x="1303" y="1810"/>
            <a:chExt cx="432" cy="432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72733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34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35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36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727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27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838200" y="4349750"/>
            <a:ext cx="685800" cy="679450"/>
            <a:chOff x="1296" y="1200"/>
            <a:chExt cx="432" cy="428"/>
          </a:xfrm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72748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49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50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51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6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27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1600200" y="5334000"/>
            <a:ext cx="29241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Prestasi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endParaRPr lang="en-US" sz="2400" dirty="0"/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1600200" y="4495800"/>
            <a:ext cx="24801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Beasiswa</a:t>
            </a:r>
            <a:r>
              <a:rPr lang="en-US" sz="2400" dirty="0" smtClean="0"/>
              <a:t> Online</a:t>
            </a:r>
            <a:endParaRPr lang="en-US" sz="2400" dirty="0"/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1143000" y="5851525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838200" y="5187950"/>
            <a:ext cx="685800" cy="679450"/>
            <a:chOff x="1296" y="1200"/>
            <a:chExt cx="432" cy="428"/>
          </a:xfrm>
        </p:grpSpPr>
        <p:grpSp>
          <p:nvGrpSpPr>
            <p:cNvPr id="18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19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99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9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1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9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0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22" name="Group 79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79" name="Rounded Rectangle 78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7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animBg="1"/>
      <p:bldP spid="72708" grpId="0"/>
      <p:bldP spid="72724" grpId="0" animBg="1"/>
      <p:bldP spid="72725" grpId="0"/>
      <p:bldP spid="72726" grpId="0" animBg="1"/>
      <p:bldP spid="76" grpId="0"/>
      <p:bldP spid="70" grpId="0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1143000" y="3733799"/>
            <a:ext cx="5562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3054350"/>
            <a:ext cx="685800" cy="679450"/>
            <a:chOff x="1296" y="1200"/>
            <a:chExt cx="432" cy="4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72712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13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14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15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27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143000" y="4860924"/>
            <a:ext cx="56388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849313" y="4191000"/>
            <a:ext cx="685800" cy="685800"/>
            <a:chOff x="1303" y="1810"/>
            <a:chExt cx="432" cy="432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72733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34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35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36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727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27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1600200" y="3200400"/>
            <a:ext cx="287450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Chating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endParaRPr lang="en-US" sz="2400" dirty="0"/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1676400" y="4343400"/>
            <a:ext cx="61430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id-ID" sz="2400" dirty="0" smtClean="0"/>
              <a:t>Kem</a:t>
            </a:r>
            <a:r>
              <a:rPr lang="en-US" sz="2400" dirty="0" err="1" smtClean="0"/>
              <a:t>ahasiswa</a:t>
            </a:r>
            <a:r>
              <a:rPr lang="id-ID" sz="2400" dirty="0" smtClean="0"/>
              <a:t>an</a:t>
            </a:r>
            <a:endParaRPr lang="en-US" sz="2400" dirty="0"/>
          </a:p>
        </p:txBody>
      </p:sp>
      <p:sp>
        <p:nvSpPr>
          <p:cNvPr id="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black">
          <a:xfrm>
            <a:off x="3810000" y="1600200"/>
            <a:ext cx="5029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Fasilitas Simawa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9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1143000" y="3962400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3276600"/>
            <a:ext cx="685800" cy="679450"/>
            <a:chOff x="1296" y="1200"/>
            <a:chExt cx="432" cy="4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72712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13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14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15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727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27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1219200" y="4876800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849313" y="4191000"/>
            <a:ext cx="685800" cy="685800"/>
            <a:chOff x="1303" y="1810"/>
            <a:chExt cx="432" cy="432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72733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34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35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736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727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727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27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1600200" y="3444875"/>
            <a:ext cx="64027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Monitoring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endParaRPr lang="en-US" sz="2400" dirty="0"/>
          </a:p>
        </p:txBody>
      </p:sp>
      <p:sp>
        <p:nvSpPr>
          <p:cNvPr id="88" name="Text Box 23"/>
          <p:cNvSpPr txBox="1">
            <a:spLocks noChangeArrowheads="1"/>
          </p:cNvSpPr>
          <p:nvPr/>
        </p:nvSpPr>
        <p:spPr bwMode="auto">
          <a:xfrm>
            <a:off x="1600200" y="4343400"/>
            <a:ext cx="58689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 </a:t>
            </a:r>
            <a:r>
              <a:rPr lang="en-US" sz="2400" dirty="0" err="1" smtClean="0"/>
              <a:t>Kemahasiswaan</a:t>
            </a:r>
            <a:endParaRPr lang="en-US" sz="2400" dirty="0"/>
          </a:p>
        </p:txBody>
      </p:sp>
      <p:sp>
        <p:nvSpPr>
          <p:cNvPr id="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black">
          <a:xfrm>
            <a:off x="3810000" y="1600200"/>
            <a:ext cx="5029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Fasilitas Simawa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1217686" y="5715000"/>
            <a:ext cx="4800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" name="Group 26"/>
          <p:cNvGrpSpPr>
            <a:grpSpLocks/>
          </p:cNvGrpSpPr>
          <p:nvPr/>
        </p:nvGrpSpPr>
        <p:grpSpPr bwMode="auto">
          <a:xfrm>
            <a:off x="847799" y="5029200"/>
            <a:ext cx="685800" cy="685800"/>
            <a:chOff x="1303" y="1810"/>
            <a:chExt cx="432" cy="432"/>
          </a:xfrm>
        </p:grpSpPr>
        <p:grpSp>
          <p:nvGrpSpPr>
            <p:cNvPr id="52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54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62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56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7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58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3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9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1598686" y="5181600"/>
            <a:ext cx="37785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Bidikmisi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8" grpId="0"/>
      <p:bldP spid="49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600200"/>
            <a:ext cx="5943600" cy="487363"/>
          </a:xfrm>
        </p:spPr>
        <p:txBody>
          <a:bodyPr/>
          <a:lstStyle/>
          <a:p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Pemilu</a:t>
            </a:r>
            <a:r>
              <a:rPr lang="en-US" sz="2400" dirty="0" smtClean="0"/>
              <a:t> </a:t>
            </a:r>
            <a:r>
              <a:rPr lang="en-US" sz="2400" dirty="0" smtClean="0"/>
              <a:t>Online 2011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Alur Pemi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0"/>
            <a:ext cx="332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886201" y="2209801"/>
            <a:ext cx="4038600" cy="3048000"/>
            <a:chOff x="3518" y="12387"/>
            <a:chExt cx="6543" cy="588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 l="15521" r="17705" b="3954"/>
            <a:stretch>
              <a:fillRect/>
            </a:stretch>
          </p:blipFill>
          <p:spPr bwMode="auto">
            <a:xfrm>
              <a:off x="3518" y="12387"/>
              <a:ext cx="6543" cy="5887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/>
            <a:srcRect l="37213" t="18607" r="24417" b="10254"/>
            <a:stretch>
              <a:fillRect/>
            </a:stretch>
          </p:blipFill>
          <p:spPr bwMode="auto">
            <a:xfrm>
              <a:off x="5341" y="14036"/>
              <a:ext cx="3697" cy="4238"/>
            </a:xfrm>
            <a:prstGeom prst="rect">
              <a:avLst/>
            </a:prstGeom>
            <a:noFill/>
          </p:spPr>
        </p:pic>
      </p:grpSp>
      <p:sp>
        <p:nvSpPr>
          <p:cNvPr id="49" name="TextBox 48"/>
          <p:cNvSpPr txBox="1"/>
          <p:nvPr/>
        </p:nvSpPr>
        <p:spPr>
          <a:xfrm>
            <a:off x="304800" y="4572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Pemira</a:t>
            </a:r>
            <a:r>
              <a:rPr lang="en-US" dirty="0" smtClean="0"/>
              <a:t> Online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724400" y="541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Menu KPU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600200"/>
            <a:ext cx="5943600" cy="487363"/>
          </a:xfrm>
        </p:spPr>
        <p:txBody>
          <a:bodyPr/>
          <a:lstStyle/>
          <a:p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Pemilu</a:t>
            </a:r>
            <a:r>
              <a:rPr lang="en-US" sz="2400" dirty="0" smtClean="0"/>
              <a:t> </a:t>
            </a:r>
            <a:r>
              <a:rPr lang="en-US" sz="2400" dirty="0" smtClean="0"/>
              <a:t>Online 2011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52400" y="54102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Menu TPS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648200" y="533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 l="16574" r="18169" b="3030"/>
          <a:stretch>
            <a:fillRect/>
          </a:stretch>
        </p:blipFill>
        <p:spPr bwMode="auto">
          <a:xfrm>
            <a:off x="152400" y="21336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133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600200"/>
            <a:ext cx="5943600" cy="487363"/>
          </a:xfrm>
        </p:spPr>
        <p:txBody>
          <a:bodyPr/>
          <a:lstStyle/>
          <a:p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Pemilu</a:t>
            </a:r>
            <a:r>
              <a:rPr lang="en-US" sz="2400" dirty="0" smtClean="0"/>
              <a:t> Online 2010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905000" y="5334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Online</a:t>
            </a:r>
            <a:endParaRPr lang="en-US" dirty="0"/>
          </a:p>
        </p:txBody>
      </p:sp>
      <p:pic>
        <p:nvPicPr>
          <p:cNvPr id="26626" name="Picture 2" descr="pemira alur p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784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4688" t="21333" r="6250" b="5345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600200"/>
            <a:ext cx="5943600" cy="487363"/>
          </a:xfrm>
        </p:spPr>
        <p:txBody>
          <a:bodyPr/>
          <a:lstStyle/>
          <a:p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Pemilu</a:t>
            </a:r>
            <a:r>
              <a:rPr lang="en-US" sz="2400" dirty="0" smtClean="0"/>
              <a:t> Online </a:t>
            </a:r>
            <a:r>
              <a:rPr lang="en-US" sz="2400" dirty="0" smtClean="0"/>
              <a:t>2011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67600" y="6024072"/>
            <a:ext cx="1600200" cy="37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www.simawa.unnes.ac.id</a:t>
            </a:r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7315200" y="5791200"/>
            <a:ext cx="1600200" cy="685800"/>
            <a:chOff x="7315200" y="5791200"/>
            <a:chExt cx="1600200" cy="685800"/>
          </a:xfrm>
        </p:grpSpPr>
        <p:sp>
          <p:nvSpPr>
            <p:cNvPr id="45" name="Rounded Rectangle 44"/>
            <p:cNvSpPr/>
            <p:nvPr/>
          </p:nvSpPr>
          <p:spPr>
            <a:xfrm>
              <a:off x="7315200" y="5867400"/>
              <a:ext cx="16002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My Documents\hodge_podge-hodge_podge_icons-hodge_podge-right_arrow.ico-128x128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53400" y="5791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47" name="Picture 2" descr="F:\My Documents\hodge_podge-hodge_podge_icons-hodge_podge-right_arrow.ico-128x128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91400" y="5791200"/>
              <a:ext cx="762000" cy="685800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57200" y="4876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Menu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Online</a:t>
            </a:r>
            <a:endParaRPr lang="en-US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649" name="Group 1"/>
          <p:cNvGrpSpPr>
            <a:grpSpLocks/>
          </p:cNvGrpSpPr>
          <p:nvPr/>
        </p:nvGrpSpPr>
        <p:grpSpPr bwMode="auto">
          <a:xfrm>
            <a:off x="457200" y="2438400"/>
            <a:ext cx="3057525" cy="2187575"/>
            <a:chOff x="3283" y="1440"/>
            <a:chExt cx="5461" cy="3732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4098" r="17349" b="21448"/>
            <a:stretch>
              <a:fillRect/>
            </a:stretch>
          </p:blipFill>
          <p:spPr bwMode="auto">
            <a:xfrm>
              <a:off x="3283" y="1440"/>
              <a:ext cx="5461" cy="3732"/>
            </a:xfrm>
            <a:prstGeom prst="rect">
              <a:avLst/>
            </a:prstGeom>
            <a:noFill/>
          </p:spPr>
        </p:pic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66507" t="29845" r="7761" b="57986"/>
            <a:stretch>
              <a:fillRect/>
            </a:stretch>
          </p:blipFill>
          <p:spPr bwMode="auto">
            <a:xfrm>
              <a:off x="5055" y="4297"/>
              <a:ext cx="2040" cy="337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3810000" y="4953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Tabulasi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Online</a:t>
            </a:r>
            <a:endParaRPr lang="en-US" dirty="0"/>
          </a:p>
        </p:txBody>
      </p:sp>
      <p:pic>
        <p:nvPicPr>
          <p:cNvPr id="19" name="Picture 3" descr="L:\Foto Kegiatan\PEMIRA, 14 Desember 2011\IMG_87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2438400"/>
            <a:ext cx="3738436" cy="21542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theme/theme1.xml><?xml version="1.0" encoding="utf-8"?>
<a:theme xmlns:a="http://schemas.openxmlformats.org/drawingml/2006/main" name="cdb2004191d">
  <a:themeElements>
    <a:clrScheme name="191tgp_global_light 1">
      <a:dk1>
        <a:srgbClr val="808080"/>
      </a:dk1>
      <a:lt1>
        <a:srgbClr val="FFFFFF"/>
      </a:lt1>
      <a:dk2>
        <a:srgbClr val="0E237E"/>
      </a:dk2>
      <a:lt2>
        <a:srgbClr val="CCECFF"/>
      </a:lt2>
      <a:accent1>
        <a:srgbClr val="709EE2"/>
      </a:accent1>
      <a:accent2>
        <a:srgbClr val="9874F2"/>
      </a:accent2>
      <a:accent3>
        <a:srgbClr val="AAACC0"/>
      </a:accent3>
      <a:accent4>
        <a:srgbClr val="DADADA"/>
      </a:accent4>
      <a:accent5>
        <a:srgbClr val="BBCCEE"/>
      </a:accent5>
      <a:accent6>
        <a:srgbClr val="8968DB"/>
      </a:accent6>
      <a:hlink>
        <a:srgbClr val="3B9D81"/>
      </a:hlink>
      <a:folHlink>
        <a:srgbClr val="80C040"/>
      </a:folHlink>
    </a:clrScheme>
    <a:fontScheme name="191tgp_glob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1tgp_global_light 1">
        <a:dk1>
          <a:srgbClr val="808080"/>
        </a:dk1>
        <a:lt1>
          <a:srgbClr val="FFFFFF"/>
        </a:lt1>
        <a:dk2>
          <a:srgbClr val="0E237E"/>
        </a:dk2>
        <a:lt2>
          <a:srgbClr val="CCECFF"/>
        </a:lt2>
        <a:accent1>
          <a:srgbClr val="709EE2"/>
        </a:accent1>
        <a:accent2>
          <a:srgbClr val="9874F2"/>
        </a:accent2>
        <a:accent3>
          <a:srgbClr val="AAACC0"/>
        </a:accent3>
        <a:accent4>
          <a:srgbClr val="DADADA"/>
        </a:accent4>
        <a:accent5>
          <a:srgbClr val="BBCCEE"/>
        </a:accent5>
        <a:accent6>
          <a:srgbClr val="8968DB"/>
        </a:accent6>
        <a:hlink>
          <a:srgbClr val="3B9D81"/>
        </a:hlink>
        <a:folHlink>
          <a:srgbClr val="80C0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1tgp_global_light 2">
        <a:dk1>
          <a:srgbClr val="808080"/>
        </a:dk1>
        <a:lt1>
          <a:srgbClr val="FFFFFF"/>
        </a:lt1>
        <a:dk2>
          <a:srgbClr val="6C2042"/>
        </a:dk2>
        <a:lt2>
          <a:srgbClr val="CCECFF"/>
        </a:lt2>
        <a:accent1>
          <a:srgbClr val="ED9C65"/>
        </a:accent1>
        <a:accent2>
          <a:srgbClr val="5D7CDF"/>
        </a:accent2>
        <a:accent3>
          <a:srgbClr val="BAABB0"/>
        </a:accent3>
        <a:accent4>
          <a:srgbClr val="DADADA"/>
        </a:accent4>
        <a:accent5>
          <a:srgbClr val="F4CBB8"/>
        </a:accent5>
        <a:accent6>
          <a:srgbClr val="5370CA"/>
        </a:accent6>
        <a:hlink>
          <a:srgbClr val="93AB2D"/>
        </a:hlink>
        <a:folHlink>
          <a:srgbClr val="5097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1tgp_global_light 3">
        <a:dk1>
          <a:srgbClr val="808080"/>
        </a:dk1>
        <a:lt1>
          <a:srgbClr val="FFFFFF"/>
        </a:lt1>
        <a:dk2>
          <a:srgbClr val="004E4C"/>
        </a:dk2>
        <a:lt2>
          <a:srgbClr val="FFFFCC"/>
        </a:lt2>
        <a:accent1>
          <a:srgbClr val="6FB4E3"/>
        </a:accent1>
        <a:accent2>
          <a:srgbClr val="2B976E"/>
        </a:accent2>
        <a:accent3>
          <a:srgbClr val="AAB2B2"/>
        </a:accent3>
        <a:accent4>
          <a:srgbClr val="DADADA"/>
        </a:accent4>
        <a:accent5>
          <a:srgbClr val="BBD6EF"/>
        </a:accent5>
        <a:accent6>
          <a:srgbClr val="268863"/>
        </a:accent6>
        <a:hlink>
          <a:srgbClr val="879543"/>
        </a:hlink>
        <a:folHlink>
          <a:srgbClr val="E3981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185</Words>
  <Application>Microsoft PowerPoint</Application>
  <PresentationFormat>On-screen Show (4:3)</PresentationFormat>
  <Paragraphs>75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cdb2004191d</vt:lpstr>
      <vt:lpstr> Simawa Sistem Informasi Kemahasiswaan</vt:lpstr>
      <vt:lpstr>Simawa.Unnes.ac.id</vt:lpstr>
      <vt:lpstr>Fasilitas Simawa</vt:lpstr>
      <vt:lpstr>Slide 4</vt:lpstr>
      <vt:lpstr>Slide 5</vt:lpstr>
      <vt:lpstr>Kegiatan Pemilu Online 2011</vt:lpstr>
      <vt:lpstr>Kegiatan Pemilu Online 2011 </vt:lpstr>
      <vt:lpstr>Kegiatan Pemilu Online 2010</vt:lpstr>
      <vt:lpstr>Kegiatan Pemilu Online 2011</vt:lpstr>
      <vt:lpstr>Kegiatan Pemilu Online 2011</vt:lpstr>
      <vt:lpstr>Kegiatan Pemilu Online 2011</vt:lpstr>
      <vt:lpstr>Kegiatan Pemilu Online 2011</vt:lpstr>
      <vt:lpstr>Kegiatan Pemilu Online 2011</vt:lpstr>
      <vt:lpstr>Pendaftaran Akun Mahasiswa</vt:lpstr>
      <vt:lpstr>Pendaftaran Akun Mahasiswa</vt:lpstr>
      <vt:lpstr>Slide 16</vt:lpstr>
      <vt:lpstr>Slide 17</vt:lpstr>
    </vt:vector>
  </TitlesOfParts>
  <Company>BEM MIPA UNNES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netbook pp</dc:creator>
  <cp:lastModifiedBy> </cp:lastModifiedBy>
  <cp:revision>65</cp:revision>
  <dcterms:created xsi:type="dcterms:W3CDTF">2011-01-13T16:18:28Z</dcterms:created>
  <dcterms:modified xsi:type="dcterms:W3CDTF">2012-08-02T03:16:06Z</dcterms:modified>
</cp:coreProperties>
</file>